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1414" r:id="rId2"/>
    <p:sldId id="1479" r:id="rId3"/>
    <p:sldId id="1488" r:id="rId4"/>
    <p:sldId id="1442" r:id="rId5"/>
    <p:sldId id="1493" r:id="rId6"/>
    <p:sldId id="1489" r:id="rId7"/>
    <p:sldId id="1462" r:id="rId8"/>
    <p:sldId id="1494" r:id="rId9"/>
    <p:sldId id="1491" r:id="rId10"/>
    <p:sldId id="1490" r:id="rId11"/>
    <p:sldId id="1443" r:id="rId12"/>
    <p:sldId id="1459" r:id="rId13"/>
    <p:sldId id="145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68" autoAdjust="0"/>
    <p:restoredTop sz="94660"/>
  </p:normalViewPr>
  <p:slideViewPr>
    <p:cSldViewPr snapToGrid="0">
      <p:cViewPr varScale="1">
        <p:scale>
          <a:sx n="78" d="100"/>
          <a:sy n="78" d="100"/>
        </p:scale>
        <p:origin x="192" y="1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9/29/25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9/29/25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icTIyg6uBn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hyperlink" Target="https://www.youtube.com/watch?v=a-wWKL-7Mrg" TargetMode="External"/><Relationship Id="rId4" Type="http://schemas.openxmlformats.org/officeDocument/2006/relationships/hyperlink" Target="https://www.youtube.com/watch?v=7vihn5MpWSc&amp;list=RD7vihn5MpWSc&amp;start_radio=1"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exo30_17_21.htm" TargetMode="External"/><Relationship Id="rId2" Type="http://schemas.openxmlformats.org/officeDocument/2006/relationships/hyperlink" Target="https://www.youtube.com/watch?v=icTIyg6uBnU" TargetMode="Externa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94500" y="67945"/>
            <a:ext cx="5070474" cy="3491683"/>
          </a:xfrm>
        </p:spPr>
        <p:txBody>
          <a:bodyPr/>
          <a:lstStyle/>
          <a:p>
            <a:pPr marL="914400" indent="-914400" algn="ctr">
              <a:buFont typeface="+mj-lt"/>
              <a:buAutoNum type="arabicPeriod"/>
            </a:pP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30:17-21</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3200" b="1" dirty="0">
                <a:solidFill>
                  <a:srgbClr val="3366FF"/>
                </a:solidFill>
                <a:latin typeface="DFKai-SB" panose="03000509000000000000" pitchFamily="65" charset="-120"/>
                <a:ea typeface="DFKai-SB" panose="03000509000000000000" pitchFamily="65" charset="-120"/>
              </a:rPr>
              <a:t>Clean </a:t>
            </a:r>
            <a:r>
              <a:rPr lang="en-US" sz="3200" b="1" dirty="0">
                <a:solidFill>
                  <a:srgbClr val="3366FF"/>
                </a:solidFill>
              </a:rPr>
              <a:t>and </a:t>
            </a:r>
            <a:r>
              <a:rPr lang="en-US" sz="3200" b="1" dirty="0" err="1">
                <a:solidFill>
                  <a:srgbClr val="3366FF"/>
                </a:solidFill>
              </a:rPr>
              <a:t>Rigouse</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5" name="Picture 4">
            <a:hlinkClick r:id="rId2"/>
            <a:extLst>
              <a:ext uri="{FF2B5EF4-FFF2-40B4-BE49-F238E27FC236}">
                <a16:creationId xmlns:a16="http://schemas.microsoft.com/office/drawing/2014/main" id="{F9C1BAF9-0EF7-23E9-4D6A-509720770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5332"/>
            <a:ext cx="6822089" cy="41704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672091432"/>
              </p:ext>
            </p:extLst>
          </p:nvPr>
        </p:nvGraphicFramePr>
        <p:xfrm>
          <a:off x="211015" y="1388012"/>
          <a:ext cx="11512062" cy="475406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神设立耶稣作挽回祭、是凭着耶稣的血、借着人的信、要显明　神的义．因为他用忍耐的心、宽容人先时所犯的罪．</a:t>
                      </a:r>
                      <a:r>
                        <a:rPr lang="en-US" altLang="ja-JP" sz="3600" dirty="0"/>
                        <a:t>" (Rom3:25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"God presented him as a sacrifice of </a:t>
                      </a:r>
                      <a:r>
                        <a:rPr lang="en-US" sz="3600" b="1" dirty="0">
                          <a:solidFill>
                            <a:srgbClr val="FF0000"/>
                          </a:solidFill>
                        </a:rPr>
                        <a:t>atonement</a:t>
                      </a:r>
                      <a:r>
                        <a:rPr lang="en-US" sz="3600" dirty="0"/>
                        <a:t>, through faith in his blood. He did this to demonstrate his justice, because in his forbearance he had left the sins committed beforehand unpunished--" (Rom3:25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How can we be clean?</a:t>
            </a:r>
            <a:endParaRPr lang="zh-CN" altLang="en-US" dirty="0"/>
          </a:p>
        </p:txBody>
      </p:sp>
    </p:spTree>
    <p:extLst>
      <p:ext uri="{BB962C8B-B14F-4D97-AF65-F5344CB8AC3E}">
        <p14:creationId xmlns:p14="http://schemas.microsoft.com/office/powerpoint/2010/main" val="3256711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82063" y="686435"/>
            <a:ext cx="12109938"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Can we clean ourselves through meditation? </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b="1">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b="1" dirty="0">
                <a:solidFill>
                  <a:srgbClr val="00B0F0"/>
                </a:solidFill>
                <a:latin typeface="DFKai-SB" panose="03000509000000000000" pitchFamily="65" charset="-120"/>
                <a:ea typeface="DFKai-SB" panose="03000509000000000000" pitchFamily="65" charset="-120"/>
              </a:rPr>
              <a:t>" (Jos24:15 CUVS)</a:t>
            </a:r>
          </a:p>
          <a:p>
            <a:pPr marL="357505" indent="-357505">
              <a:buNone/>
            </a:pPr>
            <a:r>
              <a:rPr lang="en-US" altLang="zh-CN" sz="2800" b="1" dirty="0">
                <a:latin typeface="DFKai-SB" panose="03000509000000000000" pitchFamily="65" charset="-120"/>
                <a:ea typeface="DFKai-SB" panose="03000509000000000000" pitchFamily="65" charset="-120"/>
              </a:rPr>
              <a:t>"as for me and my household, we will serve the Lord ." (Jos24:15 NIV)</a:t>
            </a:r>
            <a:endParaRPr lang="zh-CN" altLang="en-US" sz="2000" dirty="0">
              <a:latin typeface="DFKai-SB" panose="03000509000000000000" pitchFamily="65" charset="-120"/>
              <a:ea typeface="DFKai-SB" panose="03000509000000000000" pitchFamily="65" charset="-12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415498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https://www.youtube.com/watch?v=yNtid3wdDWA&amp;list=RDyNtid3wdDWA&amp;start_radio=1&amp;ab_channel=GaiseBaba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a:p>
            <a:pPr marL="635" indent="-635">
              <a:buNone/>
            </a:pPr>
            <a:endParaRPr lang="en-US" altLang="en-US" sz="2400" dirty="0">
              <a:sym typeface="+mn-ea"/>
            </a:endParaRPr>
          </a:p>
          <a:p>
            <a:pPr marL="635" indent="-635">
              <a:buNone/>
            </a:pPr>
            <a:r>
              <a:rPr lang="en-US" altLang="en-US" sz="2400" dirty="0">
                <a:sym typeface="+mn-ea"/>
                <a:hlinkClick r:id="rId4"/>
              </a:rPr>
              <a:t>https://www.youtube.com/watch?v</a:t>
            </a:r>
            <a:r>
              <a:rPr lang="en-US" altLang="en-US" sz="2400">
                <a:sym typeface="+mn-ea"/>
                <a:hlinkClick r:id="rId4"/>
              </a:rPr>
              <a:t>=7vihn5MpWSc&amp;list=RD7vihn5MpWSc&amp;start_radio=1</a:t>
            </a:r>
            <a:endParaRPr lang="en-US" altLang="en-US" sz="2400">
              <a:sym typeface="+mn-ea"/>
            </a:endParaRPr>
          </a:p>
          <a:p>
            <a:pPr marL="635" indent="-635">
              <a:buNone/>
            </a:pPr>
            <a:endParaRPr lang="en-US" altLang="en-US" sz="2400" dirty="0">
              <a:sym typeface="+mn-ea"/>
            </a:endParaRP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5"/>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p:txBody>
          <a:bodyPr/>
          <a:lstStyle/>
          <a:p>
            <a:pPr algn="ctr"/>
            <a:r>
              <a:rPr lang="en-US" altLang="zh-CN" dirty="0"/>
              <a:t>Do you wash your hands every day?</a:t>
            </a:r>
            <a:endParaRPr lang="en-US" dirty="0"/>
          </a:p>
        </p:txBody>
      </p:sp>
      <p:pic>
        <p:nvPicPr>
          <p:cNvPr id="3" name="Picture 2">
            <a:extLst>
              <a:ext uri="{FF2B5EF4-FFF2-40B4-BE49-F238E27FC236}">
                <a16:creationId xmlns:a16="http://schemas.microsoft.com/office/drawing/2014/main" id="{A9CFC5A3-A0B7-89F2-5F80-EDE8B80209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1158" y="1003300"/>
            <a:ext cx="7531100" cy="5854700"/>
          </a:xfrm>
          <a:prstGeom prst="rect">
            <a:avLst/>
          </a:prstGeom>
        </p:spPr>
      </p:pic>
    </p:spTree>
    <p:extLst>
      <p:ext uri="{BB962C8B-B14F-4D97-AF65-F5344CB8AC3E}">
        <p14:creationId xmlns:p14="http://schemas.microsoft.com/office/powerpoint/2010/main" val="3749458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EE5570-5CF1-9731-87D3-8A2FB6053D17}"/>
              </a:ext>
            </a:extLst>
          </p:cNvPr>
          <p:cNvSpPr txBox="1"/>
          <p:nvPr/>
        </p:nvSpPr>
        <p:spPr>
          <a:xfrm>
            <a:off x="644771" y="1156450"/>
            <a:ext cx="11265876" cy="2554545"/>
          </a:xfrm>
          <a:prstGeom prst="rect">
            <a:avLst/>
          </a:prstGeom>
          <a:solidFill>
            <a:schemeClr val="bg2">
              <a:lumMod val="40000"/>
              <a:lumOff val="60000"/>
            </a:schemeClr>
          </a:solidFill>
        </p:spPr>
        <p:txBody>
          <a:bodyPr wrap="square">
            <a:spAutoFit/>
          </a:bodyPr>
          <a:lstStyle/>
          <a:p>
            <a:pPr marL="571500" indent="-571500">
              <a:buFont typeface="Arial" panose="020B0604020202020204" pitchFamily="34" charset="0"/>
              <a:buChar char="•"/>
            </a:pPr>
            <a:r>
              <a:rPr lang="en-US" sz="4000" dirty="0">
                <a:solidFill>
                  <a:srgbClr val="1F1F1F"/>
                </a:solidFill>
                <a:latin typeface="Roboto" panose="02000000000000000000" pitchFamily="2" charset="0"/>
              </a:rPr>
              <a:t>My parents told me so.</a:t>
            </a:r>
          </a:p>
          <a:p>
            <a:pPr marL="571500" indent="-571500">
              <a:buFont typeface="Arial" panose="020B0604020202020204" pitchFamily="34" charset="0"/>
              <a:buChar char="•"/>
            </a:pPr>
            <a:r>
              <a:rPr lang="en-US" sz="4000" dirty="0">
                <a:solidFill>
                  <a:srgbClr val="1F1F1F"/>
                </a:solidFill>
                <a:latin typeface="Roboto" panose="02000000000000000000" pitchFamily="2" charset="0"/>
              </a:rPr>
              <a:t>My hands got dirty.</a:t>
            </a:r>
          </a:p>
          <a:p>
            <a:pPr marL="571500" indent="-571500">
              <a:buFont typeface="Arial" panose="020B0604020202020204" pitchFamily="34" charset="0"/>
              <a:buChar char="•"/>
            </a:pPr>
            <a:r>
              <a:rPr lang="en-US" sz="4000" dirty="0">
                <a:solidFill>
                  <a:srgbClr val="1F1F1F"/>
                </a:solidFill>
                <a:latin typeface="Roboto" panose="02000000000000000000" pitchFamily="2" charset="0"/>
              </a:rPr>
              <a:t>To prevent the virus.</a:t>
            </a:r>
          </a:p>
          <a:p>
            <a:pPr marL="571500" indent="-571500">
              <a:buFont typeface="Arial" panose="020B0604020202020204" pitchFamily="34" charset="0"/>
              <a:buChar char="•"/>
            </a:pPr>
            <a:r>
              <a:rPr lang="en-US" sz="4000" dirty="0">
                <a:solidFill>
                  <a:srgbClr val="1F1F1F"/>
                </a:solidFill>
                <a:latin typeface="Roboto" panose="02000000000000000000" pitchFamily="2" charset="0"/>
              </a:rPr>
              <a:t>…</a:t>
            </a:r>
          </a:p>
        </p:txBody>
      </p:sp>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p:txBody>
          <a:bodyPr/>
          <a:lstStyle/>
          <a:p>
            <a:pPr algn="ctr"/>
            <a:r>
              <a:rPr lang="en-US" altLang="zh-CN" dirty="0"/>
              <a:t>Why do you need to wash your hands?</a:t>
            </a:r>
            <a:endParaRPr lang="en-US" dirty="0"/>
          </a:p>
        </p:txBody>
      </p:sp>
    </p:spTree>
    <p:extLst>
      <p:ext uri="{BB962C8B-B14F-4D97-AF65-F5344CB8AC3E}">
        <p14:creationId xmlns:p14="http://schemas.microsoft.com/office/powerpoint/2010/main" val="1044146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hlinkClick r:id="rId2"/>
              </a:rPr>
              <a:t>https://www.youtube.com/watch?v=icTIyg6uBnU</a:t>
            </a:r>
            <a:br>
              <a:rPr lang="en-US" dirty="0"/>
            </a:br>
            <a:r>
              <a:rPr lang="en-US" dirty="0"/>
              <a:t>English Version Video: Exodus 30:01-10.</a:t>
            </a:r>
          </a:p>
          <a:p>
            <a:r>
              <a:rPr lang="en-US" dirty="0"/>
              <a:t>(1 min)</a:t>
            </a:r>
          </a:p>
        </p:txBody>
      </p:sp>
      <p:pic>
        <p:nvPicPr>
          <p:cNvPr id="4" name="Picture 3">
            <a:hlinkClick r:id="rId3"/>
            <a:extLst>
              <a:ext uri="{FF2B5EF4-FFF2-40B4-BE49-F238E27FC236}">
                <a16:creationId xmlns:a16="http://schemas.microsoft.com/office/drawing/2014/main" id="{B22B73D6-A945-D0C8-A50F-0C869C6E71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450" y="349250"/>
            <a:ext cx="7772400" cy="45253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354443771"/>
              </p:ext>
            </p:extLst>
          </p:nvPr>
        </p:nvGraphicFramePr>
        <p:xfrm>
          <a:off x="211015" y="1388012"/>
          <a:ext cx="11512062" cy="310814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sz="3600" dirty="0"/>
                        <a:t>“for all have sinned and fall short of the glory of God,” (Rom3:23 NIV)</a:t>
                      </a:r>
                    </a:p>
                  </a:txBody>
                  <a:tcPr/>
                </a:tc>
                <a:extLst>
                  <a:ext uri="{0D108BD9-81ED-4DB2-BD59-A6C34878D82A}">
                    <a16:rowId xmlns:a16="http://schemas.microsoft.com/office/drawing/2014/main" val="3424692710"/>
                  </a:ext>
                </a:extLst>
              </a:tr>
              <a:tr h="1139893">
                <a:tc>
                  <a:txBody>
                    <a:bodyPr/>
                    <a:lstStyle/>
                    <a:p>
                      <a:r>
                        <a:rPr lang="en-US" altLang="ja-JP" sz="3600" dirty="0"/>
                        <a:t>"</a:t>
                      </a:r>
                      <a:r>
                        <a:rPr lang="ja-JP" altLang="en-US" sz="3600"/>
                        <a:t>因为世人都犯了罪、亏缺了　神的荣耀。</a:t>
                      </a:r>
                      <a:r>
                        <a:rPr lang="en-US" altLang="ja-JP" sz="3600" dirty="0"/>
                        <a:t>" (Rom3:23 CUVS) </a:t>
                      </a:r>
                      <a:endParaRPr lang="en-US" sz="3600" dirty="0"/>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Are we clean?</a:t>
            </a:r>
            <a:endParaRPr lang="zh-CN" altLang="en-US" dirty="0"/>
          </a:p>
        </p:txBody>
      </p:sp>
    </p:spTree>
    <p:extLst>
      <p:ext uri="{BB962C8B-B14F-4D97-AF65-F5344CB8AC3E}">
        <p14:creationId xmlns:p14="http://schemas.microsoft.com/office/powerpoint/2010/main" val="1967746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2737399626"/>
              </p:ext>
            </p:extLst>
          </p:nvPr>
        </p:nvGraphicFramePr>
        <p:xfrm>
          <a:off x="211015" y="1388012"/>
          <a:ext cx="11512062" cy="310814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t>"As it is written: "</a:t>
                      </a:r>
                      <a:r>
                        <a:rPr lang="en-US" sz="3600" b="1" dirty="0"/>
                        <a:t>There is no one righteous, not even one</a:t>
                      </a:r>
                      <a:r>
                        <a:rPr lang="en-US" sz="3600" dirty="0"/>
                        <a:t>;" (Rom3:10 NIV)</a:t>
                      </a:r>
                    </a:p>
                  </a:txBody>
                  <a:tcPr/>
                </a:tc>
                <a:extLst>
                  <a:ext uri="{0D108BD9-81ED-4DB2-BD59-A6C34878D82A}">
                    <a16:rowId xmlns:a16="http://schemas.microsoft.com/office/drawing/2014/main" val="3424692710"/>
                  </a:ext>
                </a:extLst>
              </a:tr>
              <a:tr h="1139893">
                <a:tc>
                  <a:txBody>
                    <a:bodyPr/>
                    <a:lstStyle/>
                    <a:p>
                      <a:r>
                        <a:rPr lang="en-US" altLang="ja-JP" sz="3600" dirty="0"/>
                        <a:t>"</a:t>
                      </a:r>
                      <a:r>
                        <a:rPr lang="ja-JP" altLang="en-US" sz="3600"/>
                        <a:t>就如经上所记、</a:t>
                      </a:r>
                      <a:r>
                        <a:rPr lang="en-US" altLang="ja-JP" sz="3600" dirty="0"/>
                        <a:t>『</a:t>
                      </a:r>
                      <a:r>
                        <a:rPr lang="ja-JP" altLang="en-US" sz="3600" b="1"/>
                        <a:t>没有义人、连一个也没有</a:t>
                      </a:r>
                      <a:r>
                        <a:rPr lang="ja-JP" altLang="en-US" sz="3600"/>
                        <a:t>．</a:t>
                      </a:r>
                      <a:r>
                        <a:rPr lang="en-US" altLang="ja-JP" sz="3600" dirty="0"/>
                        <a:t>" (Rom3:10 CUVS)</a:t>
                      </a:r>
                      <a:endParaRPr lang="en-US" sz="3600" dirty="0"/>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Are we clean?</a:t>
            </a:r>
            <a:endParaRPr lang="zh-CN" altLang="en-US" dirty="0"/>
          </a:p>
        </p:txBody>
      </p:sp>
    </p:spTree>
    <p:extLst>
      <p:ext uri="{BB962C8B-B14F-4D97-AF65-F5344CB8AC3E}">
        <p14:creationId xmlns:p14="http://schemas.microsoft.com/office/powerpoint/2010/main" val="2294668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850708505"/>
              </p:ext>
            </p:extLst>
          </p:nvPr>
        </p:nvGraphicFramePr>
        <p:xfrm>
          <a:off x="211015" y="1388012"/>
          <a:ext cx="11512062" cy="365678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The Lord said: </a:t>
                      </a:r>
                    </a:p>
                  </a:txBody>
                  <a:tcPr/>
                </a:tc>
                <a:extLst>
                  <a:ext uri="{0D108BD9-81ED-4DB2-BD59-A6C34878D82A}">
                    <a16:rowId xmlns:a16="http://schemas.microsoft.com/office/drawing/2014/main" val="3916847106"/>
                  </a:ext>
                </a:extLst>
              </a:tr>
              <a:tr h="1139893">
                <a:tc>
                  <a:txBody>
                    <a:bodyPr/>
                    <a:lstStyle/>
                    <a:p>
                      <a:r>
                        <a:rPr lang="en-US" sz="3600" dirty="0"/>
                        <a:t>Speak to the entire assembly of Israel and say to them: </a:t>
                      </a:r>
                      <a:r>
                        <a:rPr lang="en-US" sz="3600" dirty="0">
                          <a:solidFill>
                            <a:srgbClr val="FF0000"/>
                          </a:solidFill>
                        </a:rPr>
                        <a:t>'Be holy because I, the Lord your God, am holy</a:t>
                      </a:r>
                      <a:r>
                        <a:rPr lang="en-US" sz="3600" dirty="0"/>
                        <a:t>." (Lev19:2 NIV)</a:t>
                      </a:r>
                    </a:p>
                  </a:txBody>
                  <a:tcPr/>
                </a:tc>
                <a:extLst>
                  <a:ext uri="{0D108BD9-81ED-4DB2-BD59-A6C34878D82A}">
                    <a16:rowId xmlns:a16="http://schemas.microsoft.com/office/drawing/2014/main" val="3424692710"/>
                  </a:ext>
                </a:extLst>
              </a:tr>
              <a:tr h="1139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err="1"/>
                        <a:t>你晓谕以色列全会众说、你们要圣洁、</a:t>
                      </a:r>
                      <a:r>
                        <a:rPr lang="en-US" sz="3600" dirty="0" err="1">
                          <a:solidFill>
                            <a:srgbClr val="FF0000"/>
                          </a:solidFill>
                        </a:rPr>
                        <a:t>因为我耶和华你们的</a:t>
                      </a:r>
                      <a:r>
                        <a:rPr lang="en-US" sz="3600" dirty="0">
                          <a:solidFill>
                            <a:srgbClr val="FF0000"/>
                          </a:solidFill>
                        </a:rPr>
                        <a:t>　</a:t>
                      </a:r>
                      <a:r>
                        <a:rPr lang="en-US" sz="3600" dirty="0" err="1">
                          <a:solidFill>
                            <a:srgbClr val="FF0000"/>
                          </a:solidFill>
                        </a:rPr>
                        <a:t>神是圣洁的</a:t>
                      </a:r>
                      <a:r>
                        <a:rPr lang="en-US" sz="3600" dirty="0"/>
                        <a:t>。" (Lev19:2 CUVS)</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Why do we need to be clean?</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2491008888"/>
              </p:ext>
            </p:extLst>
          </p:nvPr>
        </p:nvGraphicFramePr>
        <p:xfrm>
          <a:off x="211015" y="1388012"/>
          <a:ext cx="11512062" cy="3059313"/>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Hebrew:</a:t>
                      </a:r>
                    </a:p>
                  </a:txBody>
                  <a:tcPr/>
                </a:tc>
                <a:extLst>
                  <a:ext uri="{0D108BD9-81ED-4DB2-BD59-A6C34878D82A}">
                    <a16:rowId xmlns:a16="http://schemas.microsoft.com/office/drawing/2014/main" val="3916847106"/>
                  </a:ext>
                </a:extLst>
              </a:tr>
              <a:tr h="1139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rgbClr val="1F1F1F"/>
                          </a:solidFill>
                          <a:latin typeface="Roboto" panose="02000000000000000000" pitchFamily="2" charset="0"/>
                        </a:rPr>
                        <a:t>without holiness no one will see the Lord." (Heb12:14 NIV)</a:t>
                      </a:r>
                      <a:endParaRPr lang="en-US" sz="3600" dirty="0"/>
                    </a:p>
                  </a:txBody>
                  <a:tcPr/>
                </a:tc>
                <a:extLst>
                  <a:ext uri="{0D108BD9-81ED-4DB2-BD59-A6C34878D82A}">
                    <a16:rowId xmlns:a16="http://schemas.microsoft.com/office/drawing/2014/main" val="3424692710"/>
                  </a:ext>
                </a:extLst>
              </a:tr>
              <a:tr h="1139893">
                <a:tc>
                  <a:txBody>
                    <a:bodyPr/>
                    <a:lstStyle/>
                    <a:p>
                      <a:pPr marL="0" indent="0">
                        <a:buFontTx/>
                        <a:buNone/>
                      </a:pPr>
                      <a:r>
                        <a:rPr lang="ja-JP" altLang="en-US" sz="3600">
                          <a:solidFill>
                            <a:srgbClr val="1F1F1F"/>
                          </a:solidFill>
                          <a:latin typeface="Roboto" panose="02000000000000000000" pitchFamily="2" charset="0"/>
                        </a:rPr>
                        <a:t>非圣洁没有人能见主．</a:t>
                      </a:r>
                      <a:r>
                        <a:rPr lang="en-US" altLang="ja-JP" sz="3600" dirty="0">
                          <a:solidFill>
                            <a:srgbClr val="1F1F1F"/>
                          </a:solidFill>
                          <a:latin typeface="Roboto" panose="02000000000000000000" pitchFamily="2" charset="0"/>
                        </a:rPr>
                        <a:t>" (</a:t>
                      </a:r>
                      <a:r>
                        <a:rPr lang="en-US" sz="3600" dirty="0">
                          <a:solidFill>
                            <a:srgbClr val="1F1F1F"/>
                          </a:solidFill>
                          <a:latin typeface="Roboto" panose="02000000000000000000" pitchFamily="2" charset="0"/>
                        </a:rPr>
                        <a:t>Heb12:14 CUVS)</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Why do we need to be clean?</a:t>
            </a:r>
            <a:endParaRPr lang="zh-CN" altLang="en-US" dirty="0"/>
          </a:p>
        </p:txBody>
      </p:sp>
    </p:spTree>
    <p:extLst>
      <p:ext uri="{BB962C8B-B14F-4D97-AF65-F5344CB8AC3E}">
        <p14:creationId xmlns:p14="http://schemas.microsoft.com/office/powerpoint/2010/main" val="3800428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257430311"/>
              </p:ext>
            </p:extLst>
          </p:nvPr>
        </p:nvGraphicFramePr>
        <p:xfrm>
          <a:off x="211015" y="1388012"/>
          <a:ext cx="11512062" cy="365678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神使那无罪的、</a:t>
                      </a:r>
                      <a:r>
                        <a:rPr lang="en-US" altLang="ja-JP" sz="3600" dirty="0"/>
                        <a:t>〔</a:t>
                      </a:r>
                      <a:r>
                        <a:rPr lang="ja-JP" altLang="en-US" sz="3600"/>
                        <a:t>无罪原文作不知罪</a:t>
                      </a:r>
                      <a:r>
                        <a:rPr lang="en-US" altLang="ja-JP" sz="3600" dirty="0"/>
                        <a:t>〕</a:t>
                      </a:r>
                      <a:r>
                        <a:rPr lang="ja-JP" altLang="en-US" sz="3600"/>
                        <a:t>替我们成为罪．好叫我们在他里面成为　神的义。</a:t>
                      </a:r>
                      <a:r>
                        <a:rPr lang="en-US" altLang="ja-JP" sz="3600" dirty="0"/>
                        <a:t>" (2Co5:21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"God made him who had no sin to be sin for us, so that in him we might become the righteousness of God." (2Co5:21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How can we be clean?</a:t>
            </a:r>
            <a:endParaRPr lang="zh-CN" altLang="en-US" dirty="0"/>
          </a:p>
        </p:txBody>
      </p:sp>
    </p:spTree>
    <p:extLst>
      <p:ext uri="{BB962C8B-B14F-4D97-AF65-F5344CB8AC3E}">
        <p14:creationId xmlns:p14="http://schemas.microsoft.com/office/powerpoint/2010/main" val="255685048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3325</TotalTime>
  <Words>751</Words>
  <Application>Microsoft Macintosh PowerPoint</Application>
  <PresentationFormat>Widescreen</PresentationFormat>
  <Paragraphs>52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DFKai-SB</vt:lpstr>
      <vt:lpstr>Roboto</vt:lpstr>
      <vt:lpstr>Orange Waves</vt:lpstr>
      <vt:lpstr>Exodus 出埃及記 30:17-21 Clean and Rigouse  </vt:lpstr>
      <vt:lpstr>Do you wash your hands every day?</vt:lpstr>
      <vt:lpstr>Why do you need to wash your hands?</vt:lpstr>
      <vt:lpstr>PowerPoint Presentation</vt:lpstr>
      <vt:lpstr>Are we clean?</vt:lpstr>
      <vt:lpstr>Are we clean?</vt:lpstr>
      <vt:lpstr>Why do we need to be clean?</vt:lpstr>
      <vt:lpstr>Why do we need to be clean?</vt:lpstr>
      <vt:lpstr>How can we be clean?</vt:lpstr>
      <vt:lpstr>How can we be clean?</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293</cp:revision>
  <dcterms:created xsi:type="dcterms:W3CDTF">2024-01-10T14:09:00Z</dcterms:created>
  <dcterms:modified xsi:type="dcterms:W3CDTF">2025-09-29T14:33:30Z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